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9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454"/>
    <a:srgbClr val="807A7A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927E-CCED-4AD4-8F43-C09D21501B1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584-87E8-4707-981F-475EFD7A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927E-CCED-4AD4-8F43-C09D21501B1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584-87E8-4707-981F-475EFD7A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7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927E-CCED-4AD4-8F43-C09D21501B1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584-87E8-4707-981F-475EFD7A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6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927E-CCED-4AD4-8F43-C09D21501B1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584-87E8-4707-981F-475EFD7A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0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927E-CCED-4AD4-8F43-C09D21501B1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584-87E8-4707-981F-475EFD7A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3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927E-CCED-4AD4-8F43-C09D21501B1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584-87E8-4707-981F-475EFD7A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9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927E-CCED-4AD4-8F43-C09D21501B1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584-87E8-4707-981F-475EFD7A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1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927E-CCED-4AD4-8F43-C09D21501B1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584-87E8-4707-981F-475EFD7A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3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927E-CCED-4AD4-8F43-C09D21501B1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584-87E8-4707-981F-475EFD7A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0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927E-CCED-4AD4-8F43-C09D21501B1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584-87E8-4707-981F-475EFD7A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5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927E-CCED-4AD4-8F43-C09D21501B1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584-87E8-4707-981F-475EFD7A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1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927E-CCED-4AD4-8F43-C09D21501B1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BA584-87E8-4707-981F-475EFD7A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8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12" y="795337"/>
            <a:ext cx="52863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148446" y="5112327"/>
            <a:ext cx="4114800" cy="29094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6200000">
            <a:off x="955962" y="2992582"/>
            <a:ext cx="4384964" cy="29094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3918" y="3148445"/>
            <a:ext cx="1849582" cy="19638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Standard Security Monitoring and threat Analysis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3918" y="1111827"/>
            <a:ext cx="1849582" cy="1963882"/>
          </a:xfrm>
          <a:prstGeom prst="rect">
            <a:avLst/>
          </a:prstGeom>
          <a:solidFill>
            <a:srgbClr val="807A7A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Better correlation  with additional context – Improved Threat Analysis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7018" y="1111827"/>
            <a:ext cx="1849582" cy="1963882"/>
          </a:xfrm>
          <a:prstGeom prst="rect">
            <a:avLst/>
          </a:prstGeom>
          <a:solidFill>
            <a:srgbClr val="545454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Predictive ,Intelligent actionable Threat Analysis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37018" y="3148445"/>
            <a:ext cx="1849582" cy="1963882"/>
          </a:xfrm>
          <a:prstGeom prst="rect">
            <a:avLst/>
          </a:prstGeom>
          <a:solidFill>
            <a:srgbClr val="686868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 pattern based perspective to old Log data – Predictive threat patterns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705812" y="5403273"/>
            <a:ext cx="1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Analytics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2893" y="5434446"/>
            <a:ext cx="198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ML based Analytics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706" y="5694219"/>
            <a:ext cx="573870" cy="5738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762" y="5772605"/>
            <a:ext cx="497696" cy="4954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406" y="1868200"/>
            <a:ext cx="1222937" cy="958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234" y="3501099"/>
            <a:ext cx="1149218" cy="13306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21946" y="4647107"/>
            <a:ext cx="100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Data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68355" y="2849480"/>
            <a:ext cx="96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80" y="0"/>
            <a:ext cx="11095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919162"/>
            <a:ext cx="668655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66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31" y="0"/>
            <a:ext cx="8662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2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899" y="0"/>
            <a:ext cx="6086201" cy="617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4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112" y="1738312"/>
            <a:ext cx="58197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35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1666875"/>
            <a:ext cx="68484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14387"/>
            <a:ext cx="76200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6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&#10;When a Threat or Opportunity is Discovered in Your Logs…&#10;© Copyright 2000-2015 TIBCO Software Inc.&#10;• Can you issue a s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6" y="138546"/>
            <a:ext cx="6076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962" y="243753"/>
            <a:ext cx="5697623" cy="3206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66" y="3558022"/>
            <a:ext cx="5881543" cy="3309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491" y="3558021"/>
            <a:ext cx="5170563" cy="29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5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43" y="98281"/>
            <a:ext cx="6076950" cy="3419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34" y="3620780"/>
            <a:ext cx="5338330" cy="3003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953" y="98281"/>
            <a:ext cx="4662920" cy="2623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3953" y="3013364"/>
            <a:ext cx="4626575" cy="26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0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16" y="222971"/>
            <a:ext cx="6076950" cy="3419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70" y="3111644"/>
            <a:ext cx="60769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67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718" y="1485900"/>
            <a:ext cx="2462646" cy="2660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0718" y="4197927"/>
            <a:ext cx="2462646" cy="2660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3179618" y="1485900"/>
            <a:ext cx="550718" cy="5372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454977" y="4021282"/>
            <a:ext cx="1563833" cy="311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18810" y="3434195"/>
            <a:ext cx="1496291" cy="1475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normalization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3579669" y="5496791"/>
            <a:ext cx="1589809" cy="117417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075834" y="4197928"/>
            <a:ext cx="340302" cy="13196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3463" y="5984116"/>
            <a:ext cx="112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Raw Data Storage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7924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46</Words>
  <Application>Microsoft Office PowerPoint</Application>
  <PresentationFormat>Widescreen</PresentationFormat>
  <Paragraphs>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 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Raskar, Sujata Jagannath (Solutioning &amp; Commercial Functions)</dc:creator>
  <cp:lastModifiedBy>Raskar, Sujata Jagannath (Solutioning &amp; Commercial Functions)</cp:lastModifiedBy>
  <cp:revision>10</cp:revision>
  <dcterms:created xsi:type="dcterms:W3CDTF">2017-12-06T17:48:02Z</dcterms:created>
  <dcterms:modified xsi:type="dcterms:W3CDTF">2017-12-08T09:21:55Z</dcterms:modified>
</cp:coreProperties>
</file>